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Book Antiqua" panose="02040602050305030304" pitchFamily="18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1" d="100"/>
          <a:sy n="121" d="100"/>
        </p:scale>
        <p:origin x="96" y="5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7a532836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7a532836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7a532836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7a532836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f7a5328363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f7a5328363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7a5328363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7a5328363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f7a5328363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f7a5328363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7a532836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7a532836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A0%D0%B0%D0%B4%D0%B8%D0%BE%D1%8D%D0%BB%D0%B5%D0%BA%D1%82%D1%80%D0%BE%D0%BD%D0%BD%D0%BE%D0%B5_%D1%81%D1%80%D0%B5%D0%B4%D1%81%D1%82%D0%B2%D0%BE" TargetMode="External"/><Relationship Id="rId7" Type="http://schemas.openxmlformats.org/officeDocument/2006/relationships/hyperlink" Target="https://ru.wikipedia.org/wiki/%D0%98%D0%BD%D1%84%D0%BE%D1%80%D0%BC%D0%B0%D1%86%D0%B8%D1%8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hyperlink" Target="https://ru.wikipedia.org/wiki/%D0%9F%D1%80%D0%B5%D0%B4%D0%BE%D1%82%D0%B2%D1%80%D0%B0%D1%89%D0%B5%D0%BD%D0%B8%D0%B5_%D1%83%D1%82%D0%B5%D1%87%D0%B5%D0%BA" TargetMode="External"/><Relationship Id="rId5" Type="http://schemas.openxmlformats.org/officeDocument/2006/relationships/hyperlink" Target="https://ru.wikipedia.org/wiki/%D0%97%D0%B0%D1%89%D0%B8%D1%82%D0%B0_%D0%B8%D0%BD%D1%84%D0%BE%D1%80%D0%BC%D0%B0%D1%86%D0%B8%D0%B8" TargetMode="External"/><Relationship Id="rId4" Type="http://schemas.openxmlformats.org/officeDocument/2006/relationships/hyperlink" Target="https://ru.wikipedia.org/wiki/%D0%A0%D0%B0%D0%B4%D0%B8%D0%BE%D1%8D%D0%BB%D0%B5%D0%BA%D1%82%D1%80%D0%BE%D0%BD%D0%BD%D0%B0%D1%8F_%D0%B7%D0%B0%D1%89%D0%B8%D1%82%D0%B0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807550" y="1841750"/>
            <a:ext cx="50907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Электронная война</a:t>
            </a:r>
            <a:endParaRPr sz="30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0" y="4788000"/>
            <a:ext cx="2389500" cy="3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Надеин Дмитрий ИБ21-1</a:t>
            </a:r>
            <a:endParaRPr sz="1500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304425"/>
            <a:ext cx="1109400" cy="45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188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РЭБ</a:t>
            </a:r>
            <a:endParaRPr sz="2188"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311700" y="1195225"/>
            <a:ext cx="49797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Book Antiqua"/>
                <a:ea typeface="Book Antiqua"/>
                <a:cs typeface="Book Antiqua"/>
                <a:sym typeface="Book Antiqua"/>
              </a:rPr>
              <a:t>Электронная война - любое действие, связанное с использованием электромагнитного спектра (электромагнитного спектра) или направленная энергия , чтобы контролировать спектр, атаковать врага или препятствовать атакам врага. Цель радиоэлектронной борьбы состоит в том, чтобы лишить противника преимущества и обеспечить дружественный беспрепятственный доступ к электромагнитному спектру. РЭБ может применяться с воздуха, моря, земли и / или космоса с помощью пилотируемых и беспилотных систем и может нацеливаться на людей, связь , радар или другие объекты (военные и гражданские) </a:t>
            </a:r>
            <a:endParaRPr sz="130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45075" y="1195212"/>
            <a:ext cx="2325450" cy="154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/>
        </p:nvSpPr>
        <p:spPr>
          <a:xfrm>
            <a:off x="251600" y="362625"/>
            <a:ext cx="245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Подразделения </a:t>
            </a:r>
            <a:endParaRPr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2708600" y="939875"/>
            <a:ext cx="3000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latin typeface="Book Antiqua"/>
                <a:ea typeface="Book Antiqua"/>
                <a:cs typeface="Book Antiqua"/>
                <a:sym typeface="Book Antiqua"/>
              </a:rPr>
              <a:t>Электронная война состоит из трех основных подразделений: </a:t>
            </a:r>
            <a:endParaRPr sz="150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799250" y="1940700"/>
            <a:ext cx="30000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ok Antiqua"/>
              <a:buChar char="-"/>
            </a:pPr>
            <a:r>
              <a:rPr lang="ru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Электронная атака</a:t>
            </a:r>
            <a:endParaRPr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ok Antiqua"/>
              <a:buChar char="-"/>
            </a:pPr>
            <a:r>
              <a:rPr lang="ru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Электронная защита</a:t>
            </a:r>
            <a:endParaRPr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ook Antiqua"/>
              <a:buChar char="-"/>
            </a:pPr>
            <a:r>
              <a:rPr lang="ru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Поддержка радиоэлектронной борьбы</a:t>
            </a:r>
            <a:endParaRPr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70" name="Google Shape;70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979175" y="1729438"/>
            <a:ext cx="2791700" cy="168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/>
        </p:nvSpPr>
        <p:spPr>
          <a:xfrm>
            <a:off x="281225" y="377425"/>
            <a:ext cx="3582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Электронная атака</a:t>
            </a:r>
            <a:endParaRPr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76" name="Google Shape;76;p16"/>
          <p:cNvSpPr txBox="1"/>
          <p:nvPr/>
        </p:nvSpPr>
        <p:spPr>
          <a:xfrm>
            <a:off x="281225" y="1058325"/>
            <a:ext cx="5913300" cy="25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latin typeface="Book Antiqua"/>
                <a:ea typeface="Book Antiqua"/>
                <a:cs typeface="Book Antiqua"/>
                <a:sym typeface="Book Antiqua"/>
              </a:rPr>
              <a:t>Электронная атака включает в себя наступательное использование электромагнитной энергии, направленной энергии или противорадиационного оружия для нападения на персонал, объекты или оборудование с целью понижения, нейтрализации или уничтожения боевых возможностей противника, включая человеческие жизни. В случае электромагнитной энергии это действие обычно называется «глушение» и может выполняться в системах связи или радиолокационных системах. Что касается противорадиационного оружия, то во многих случаях сюда входят ракеты или бомбы, которые могут нацеливаться на определенный сигнал (радио или радар) и следовать по этому пути непосредственно для удара, тем самым разрушая систему вещания.  </a:t>
            </a:r>
            <a:endParaRPr sz="1300">
              <a:latin typeface="Book Antiqua"/>
              <a:ea typeface="Book Antiqua"/>
              <a:cs typeface="Book Antiqua"/>
              <a:sym typeface="Book Antiqu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347825" y="355225"/>
            <a:ext cx="29307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Электронная защита </a:t>
            </a:r>
            <a:endParaRPr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82" name="Google Shape;82;p17"/>
          <p:cNvSpPr txBox="1"/>
          <p:nvPr/>
        </p:nvSpPr>
        <p:spPr>
          <a:xfrm>
            <a:off x="481050" y="1413550"/>
            <a:ext cx="4159200" cy="21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50">
                <a:latin typeface="Book Antiqua"/>
                <a:ea typeface="Book Antiqua"/>
                <a:cs typeface="Book Antiqua"/>
                <a:sym typeface="Book Antiqua"/>
              </a:rPr>
              <a:t>Радиоэлектронная защита — составная часть радиоэлектронной борьбы, направленная на обеспечение устойчивой работы радиоэлектронных средств в условиях воздействия преднамеренных радиопомех противника, электромагнитных излучений оружия функционального поражения, электромагнитных и ионизирующих излучений, возникающих при применении ядерного оружия, а также в условиях воздействия непреднамеренных радиопомех. </a:t>
            </a:r>
            <a:endParaRPr sz="160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1625" y="1273474"/>
            <a:ext cx="3196200" cy="179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/>
        </p:nvSpPr>
        <p:spPr>
          <a:xfrm>
            <a:off x="584650" y="1309925"/>
            <a:ext cx="48771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Поддержка радиоэлектронной борьбы - контроль за состоянием функционирования своих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Book Antiqua"/>
                <a:ea typeface="Book Antiqua"/>
                <a:cs typeface="Book Antiqua"/>
                <a:sym typeface="Book Antiqu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радиоэлектронных средств</a:t>
            </a: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 и их защиты от технических средств разведки противника. Осуществляется в интересах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Book Antiqua"/>
                <a:ea typeface="Book Antiqua"/>
                <a:cs typeface="Book Antiqua"/>
                <a:sym typeface="Book Antiqu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радиоэлектронной защиты</a:t>
            </a: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. Включает радио, радиотехнический, фотографический, визуально-оптический контроль, а также контроль эффективности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Book Antiqua"/>
                <a:ea typeface="Book Antiqua"/>
                <a:cs typeface="Book Antiqua"/>
                <a:sym typeface="Book Antiqu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защиты информации</a:t>
            </a: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 от ее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Book Antiqua"/>
                <a:ea typeface="Book Antiqua"/>
                <a:cs typeface="Book Antiqua"/>
                <a:sym typeface="Book Antiqua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утечки</a:t>
            </a: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 по техническим каналам при эксплуатации средств передачи и обработки </a:t>
            </a:r>
            <a:r>
              <a:rPr lang="ru" sz="1200">
                <a:solidFill>
                  <a:schemeClr val="dk1"/>
                </a:solidFill>
                <a:uFill>
                  <a:noFill/>
                </a:uFill>
                <a:latin typeface="Book Antiqua"/>
                <a:ea typeface="Book Antiqua"/>
                <a:cs typeface="Book Antiqua"/>
                <a:sym typeface="Book Antiqua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информации</a:t>
            </a:r>
            <a:r>
              <a:rPr lang="ru" sz="120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.</a:t>
            </a:r>
            <a:endParaRPr sz="120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89" name="Google Shape;89;p18"/>
          <p:cNvSpPr txBox="1"/>
          <p:nvPr/>
        </p:nvSpPr>
        <p:spPr>
          <a:xfrm>
            <a:off x="177625" y="377425"/>
            <a:ext cx="3759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FFFFFF"/>
                </a:solidFill>
                <a:latin typeface="Book Antiqua"/>
                <a:ea typeface="Book Antiqua"/>
                <a:cs typeface="Book Antiqua"/>
                <a:sym typeface="Book Antiqua"/>
              </a:rPr>
              <a:t>Поддержка радиоэлектронной борьбы </a:t>
            </a:r>
            <a:endParaRPr>
              <a:solidFill>
                <a:srgbClr val="FFFFFF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/>
        </p:nvSpPr>
        <p:spPr>
          <a:xfrm>
            <a:off x="162825" y="370025"/>
            <a:ext cx="2893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Book Antiqua"/>
                <a:ea typeface="Book Antiqua"/>
                <a:cs typeface="Book Antiqua"/>
                <a:sym typeface="Book Antiqua"/>
              </a:rPr>
              <a:t>Примеры Российских РЭБ</a:t>
            </a:r>
            <a:endParaRPr>
              <a:solidFill>
                <a:schemeClr val="lt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95" name="Google Shape;95;p19"/>
          <p:cNvSpPr txBox="1"/>
          <p:nvPr/>
        </p:nvSpPr>
        <p:spPr>
          <a:xfrm>
            <a:off x="162825" y="1117525"/>
            <a:ext cx="30000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6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ru" sz="135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Бортовые:</a:t>
            </a:r>
            <a:endParaRPr sz="135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  <a:p>
            <a:pPr marL="457200" lvl="0" indent="-314325" algn="l" rtl="0">
              <a:lnSpc>
                <a:spcPct val="16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Book Antiqua"/>
              <a:buChar char="-"/>
            </a:pPr>
            <a:r>
              <a:rPr lang="ru" sz="1350">
                <a:solidFill>
                  <a:schemeClr val="dk1"/>
                </a:solidFill>
                <a:latin typeface="Book Antiqua"/>
                <a:ea typeface="Book Antiqua"/>
                <a:cs typeface="Book Antiqua"/>
                <a:sym typeface="Book Antiqua"/>
              </a:rPr>
              <a:t>Рычаг</a:t>
            </a:r>
            <a:endParaRPr sz="1350">
              <a:solidFill>
                <a:schemeClr val="dk1"/>
              </a:solidFill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6648" y="1423638"/>
            <a:ext cx="2135752" cy="142347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9"/>
          <p:cNvSpPr txBox="1"/>
          <p:nvPr/>
        </p:nvSpPr>
        <p:spPr>
          <a:xfrm>
            <a:off x="162825" y="3004700"/>
            <a:ext cx="1968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Font typeface="Book Antiqua"/>
              <a:buChar char="-"/>
            </a:pPr>
            <a:r>
              <a:rPr lang="ru" sz="1350">
                <a:latin typeface="Book Antiqua"/>
                <a:ea typeface="Book Antiqua"/>
                <a:cs typeface="Book Antiqua"/>
                <a:sym typeface="Book Antiqua"/>
              </a:rPr>
              <a:t>Хибины</a:t>
            </a:r>
            <a:endParaRPr sz="135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86650" y="3392075"/>
            <a:ext cx="2135750" cy="1422443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/>
        </p:nvSpPr>
        <p:spPr>
          <a:xfrm>
            <a:off x="7252750" y="1117525"/>
            <a:ext cx="24570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350">
                <a:latin typeface="Book Antiqua"/>
                <a:ea typeface="Book Antiqua"/>
                <a:cs typeface="Book Antiqua"/>
                <a:sym typeface="Book Antiqua"/>
              </a:rPr>
              <a:t>Наземные:</a:t>
            </a:r>
            <a:endParaRPr sz="135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sp>
        <p:nvSpPr>
          <p:cNvPr id="100" name="Google Shape;100;p19"/>
          <p:cNvSpPr txBox="1"/>
          <p:nvPr/>
        </p:nvSpPr>
        <p:spPr>
          <a:xfrm>
            <a:off x="7371125" y="1423650"/>
            <a:ext cx="13914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Font typeface="Book Antiqua"/>
              <a:buChar char="-"/>
            </a:pPr>
            <a:r>
              <a:rPr lang="ru" sz="1350">
                <a:latin typeface="Book Antiqua"/>
                <a:ea typeface="Book Antiqua"/>
                <a:cs typeface="Book Antiqua"/>
                <a:sym typeface="Book Antiqua"/>
              </a:rPr>
              <a:t>Красуха</a:t>
            </a:r>
            <a:endParaRPr sz="135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101" name="Google Shape;10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61350" y="1423650"/>
            <a:ext cx="2163682" cy="142347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9"/>
          <p:cNvSpPr txBox="1"/>
          <p:nvPr/>
        </p:nvSpPr>
        <p:spPr>
          <a:xfrm>
            <a:off x="7300775" y="3000800"/>
            <a:ext cx="15321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4325" algn="l" rtl="0">
              <a:spcBef>
                <a:spcPts val="0"/>
              </a:spcBef>
              <a:spcAft>
                <a:spcPts val="0"/>
              </a:spcAft>
              <a:buSzPts val="1350"/>
              <a:buFont typeface="Book Antiqua"/>
              <a:buChar char="-"/>
            </a:pPr>
            <a:r>
              <a:rPr lang="ru" sz="1350">
                <a:latin typeface="Book Antiqua"/>
                <a:ea typeface="Book Antiqua"/>
                <a:cs typeface="Book Antiqua"/>
                <a:sym typeface="Book Antiqua"/>
              </a:rPr>
              <a:t>Палантин</a:t>
            </a:r>
            <a:endParaRPr sz="1350">
              <a:latin typeface="Book Antiqua"/>
              <a:ea typeface="Book Antiqua"/>
              <a:cs typeface="Book Antiqua"/>
              <a:sym typeface="Book Antiqua"/>
            </a:endParaRPr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61350" y="3397100"/>
            <a:ext cx="2163676" cy="14123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329</Words>
  <Application>Microsoft Office PowerPoint</Application>
  <PresentationFormat>Экран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Book Antiqua</vt:lpstr>
      <vt:lpstr>Simple Light</vt:lpstr>
      <vt:lpstr>Электронная война</vt:lpstr>
      <vt:lpstr>РЭБ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Электронная война</dc:title>
  <dc:creator>maximka</dc:creator>
  <cp:lastModifiedBy>ck zh</cp:lastModifiedBy>
  <cp:revision>1</cp:revision>
  <dcterms:modified xsi:type="dcterms:W3CDTF">2022-05-15T17:40:41Z</dcterms:modified>
</cp:coreProperties>
</file>